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440988"/>
  <p:notesSz cx="6858000" cy="9144000"/>
  <p:defaultTextStyle>
    <a:defPPr>
      <a:defRPr lang="ru-RU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613" y="2011"/>
      </p:cViewPr>
      <p:guideLst>
        <p:guide orient="horz" pos="328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243476"/>
            <a:ext cx="6427074" cy="223804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5916560"/>
            <a:ext cx="529288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418125"/>
            <a:ext cx="1701284" cy="89086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418125"/>
            <a:ext cx="4977831" cy="89086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709302"/>
            <a:ext cx="6427074" cy="207369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425338"/>
            <a:ext cx="6427074" cy="228396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8063" y="2436232"/>
            <a:ext cx="3339558" cy="689056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3642" y="2436232"/>
            <a:ext cx="3339558" cy="689056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37138"/>
            <a:ext cx="3340871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064" y="3311146"/>
            <a:ext cx="3340871" cy="601565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37138"/>
            <a:ext cx="3342183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41017" y="3311146"/>
            <a:ext cx="3342183" cy="601565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15707"/>
            <a:ext cx="2487604" cy="176916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15707"/>
            <a:ext cx="4226957" cy="891109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184874"/>
            <a:ext cx="248760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308692"/>
            <a:ext cx="4536758" cy="86283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32921"/>
            <a:ext cx="453675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171525"/>
            <a:ext cx="453675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18123"/>
            <a:ext cx="6805137" cy="174016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36232"/>
            <a:ext cx="6805137" cy="6890569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677250"/>
            <a:ext cx="1764295" cy="555886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677250"/>
            <a:ext cx="2394400" cy="555886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677250"/>
            <a:ext cx="1764295" cy="555886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1817" y="-455820"/>
            <a:ext cx="7920879" cy="11004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4328" y="2628205"/>
            <a:ext cx="561662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АДМИНИСТРАЦИИ  ГОРОДА ПРОКОПЬЕВСКА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НАГРАЖДАЕТ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Панаеву Викторию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учащуюся МБОУ ДО «Дом детского творчества»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(руководитель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Ширай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О.П.)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место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муниципальном этапе регионального конкурса индивидуального мастерства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декоративно-прикладному искусству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МАСТЕРскаЯ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И. о. начальника Управления образования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администрации города Прокопьевска                            М.В. Старченко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Управления Образования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26.02.2025 г. № 134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888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63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Оляля</cp:lastModifiedBy>
  <cp:revision>8</cp:revision>
  <dcterms:created xsi:type="dcterms:W3CDTF">2024-04-05T02:54:29Z</dcterms:created>
  <dcterms:modified xsi:type="dcterms:W3CDTF">2025-03-10T12:54:38Z</dcterms:modified>
</cp:coreProperties>
</file>